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8F2849-BD93-42C4-8B2D-9A8AD0B656B3}">
  <a:tblStyle styleId="{3F8F2849-BD93-42C4-8B2D-9A8AD0B65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{3F8F2849-BD93-42C4-8B2D-9A8AD0B656B3}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